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>
        <p:scale>
          <a:sx n="66" d="100"/>
          <a:sy n="66" d="100"/>
        </p:scale>
        <p:origin x="168" y="7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13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8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9327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5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3024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467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168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771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289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8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866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340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24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019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051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009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10165-D4A5-4778-A94B-28FC410D2D8D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77D7AD3-D576-4787-86D4-1D3495FA9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36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05822-1981-88A3-D5D8-7E4B6D612A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7B46FA-24EA-F988-632C-E8E4B5119C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146B1B-FB46-EB29-BC61-84037A2AA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447" y="1801678"/>
            <a:ext cx="6637106" cy="325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874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DBCFF85-47C1-5007-EFAB-EFB329B5E4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8541" y="1131994"/>
            <a:ext cx="6696795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700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1072CA3-972E-8457-2000-0236DFE468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12550" y="1131994"/>
            <a:ext cx="5168777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04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457DD57-FCF6-EAC4-7D33-CEDE96EF3C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50746" y="1131994"/>
            <a:ext cx="3092385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854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416943-A6C1-6FB9-4E04-1528EA072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6189" y="1131994"/>
            <a:ext cx="3181498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21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D31D6-5A28-FA98-833A-750732B3B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572" y="1131994"/>
            <a:ext cx="3004732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33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0900B4-9AA0-A354-FF2A-B52F8446E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5368" y="1131994"/>
            <a:ext cx="2963141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27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2499DA-306D-C353-3A0E-8FE3F67FC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039" y="1131994"/>
            <a:ext cx="3003799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88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2DA7A7-7F2A-E854-E360-D55E8F1A2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8041" y="1131994"/>
            <a:ext cx="2977794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57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10B176-DFCB-0D11-7A0D-39DC65EB0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9899" y="1131994"/>
            <a:ext cx="3074078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22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A5B1B8-B937-46C8-CED1-032C0A2D6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773" y="1131994"/>
            <a:ext cx="3230330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49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67AAB02-C623-69C2-C826-159517AC62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6309" y="1348339"/>
            <a:ext cx="9941259" cy="415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45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064FAA-B02D-77C7-83B3-9A8FF7619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950" y="1486546"/>
            <a:ext cx="8548099" cy="388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623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0D0760-40E8-E3E3-E127-4CF8D94DE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757" y="1548539"/>
            <a:ext cx="8712485" cy="376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1388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9B9828-211F-B5E5-4A71-FD13B7836F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09" y="851115"/>
            <a:ext cx="8753582" cy="515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79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2F384F-3366-74B2-BCDE-935968909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564" y="1131994"/>
            <a:ext cx="5906748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642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2529A8-59EE-8E57-C234-C0070F137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307" y="1131994"/>
            <a:ext cx="3049262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27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970F7C-3B2F-E90A-5542-0BDD09416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278" y="1131994"/>
            <a:ext cx="2949321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5790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3D1444-E41C-5774-7A94-17C529F30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327" y="1131994"/>
            <a:ext cx="2885222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18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A5322B-281B-36DF-2AA2-D83AFFF74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871" y="1131994"/>
            <a:ext cx="3094135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40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23F423-B3D0-6F42-DDF8-4BA9D5DDF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614" y="1131994"/>
            <a:ext cx="4370649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09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F6999CA-B90B-513B-EB9B-E0B0F8E853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69312" y="1131994"/>
            <a:ext cx="2855252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108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2289B7C-1FB3-024E-4762-E7A8388D12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82263" y="1131994"/>
            <a:ext cx="3029351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6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99D3F2A-C8BA-FDD7-95B0-2347C9241F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18349" y="1131994"/>
            <a:ext cx="3157179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6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5B1152-F71F-D166-6BC3-CC1404A34B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9935" y="1131994"/>
            <a:ext cx="3114007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44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36D1157-6AA4-2871-3FEA-4372EA6E04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7782" y="1131994"/>
            <a:ext cx="3178312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3EBAF8B-6109-2333-4964-5CD452D80B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3464" y="1131994"/>
            <a:ext cx="3146949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22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8CB7315-CA7E-4E1C-6473-4C66A8F4CC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57029" y="1131994"/>
            <a:ext cx="3079819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8991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</TotalTime>
  <Words>0</Words>
  <Application>Microsoft Office PowerPoint</Application>
  <PresentationFormat>Widescreen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 A Anastassiou (ganastss)</dc:creator>
  <cp:lastModifiedBy>George A Anastassiou (ganastss)</cp:lastModifiedBy>
  <cp:revision>57</cp:revision>
  <dcterms:created xsi:type="dcterms:W3CDTF">2022-05-07T06:58:18Z</dcterms:created>
  <dcterms:modified xsi:type="dcterms:W3CDTF">2022-05-07T07:49:36Z</dcterms:modified>
</cp:coreProperties>
</file>