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81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72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042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08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0472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121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10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8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98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0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5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36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1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720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3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6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47448-B2EE-4D7D-A327-C5D2717310CE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9D031D0-84FB-43CE-A4F0-77E555A4C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5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91A7-DEA1-4D8A-ABAC-5FD73014AD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73FB6-56E7-487C-A903-89DF8D5A1C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D5CD1E-7D3D-4410-8FE1-1B4574763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70" y="1143000"/>
            <a:ext cx="9789459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9ED246-3966-416E-B8C5-20E8D0C48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521" y="0"/>
            <a:ext cx="46009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02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8E850B-F586-4051-8FB3-10BC90615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708" y="0"/>
            <a:ext cx="4558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81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1BD5C0-BEAA-44AF-8AE0-16BEC1405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979" y="0"/>
            <a:ext cx="4198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58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445FCC-C4FF-46C1-B3A9-4B6B4A1E3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302" y="0"/>
            <a:ext cx="4469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6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23F678-A1E1-437A-A6EB-F7DBE2B14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39" y="0"/>
            <a:ext cx="8742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648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C736A6-4DE1-4186-98D7-DF406E717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49" y="0"/>
            <a:ext cx="10748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53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183181-2E98-4F86-8887-60A06EE7E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188" y="0"/>
            <a:ext cx="4823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02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9DF449-F9A9-443E-BAF4-3A7B92978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709" y="0"/>
            <a:ext cx="46405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601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F0025-FAB4-4F6B-B7E8-FB13BE8EB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71" y="0"/>
            <a:ext cx="4390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99EA62-48DB-45FE-9FA2-11D8DC228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177" y="0"/>
            <a:ext cx="4967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54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863F55-6145-479A-AD3C-1679F67F9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117" y="1902041"/>
            <a:ext cx="10219765" cy="305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97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E77F8D-EC20-4598-92B8-1D250F06D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047" y="1640149"/>
            <a:ext cx="10183906" cy="357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51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073C26-0E9B-4D61-A523-0FE524928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560" y="0"/>
            <a:ext cx="4342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086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FC0CB7-61D4-410F-AFF0-6A69BCC63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702" y="0"/>
            <a:ext cx="49465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56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865677-2D1C-404C-8C5E-9277EAD3B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132" y="0"/>
            <a:ext cx="4527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937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F0ABAA-0BE6-4EC9-99A9-BF0A2DE7B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276" y="0"/>
            <a:ext cx="43534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116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77CF37-C117-4065-9B32-2E332ADB1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623" y="0"/>
            <a:ext cx="45087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522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11D60B-63E7-4D5E-832D-20761903F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887" y="0"/>
            <a:ext cx="46142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50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FA4D30-15C0-4A6D-862F-E0F05C367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894" y="1551373"/>
            <a:ext cx="10614212" cy="37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8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83F6F1-6C28-4A92-9B5B-3A0F92FC1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785" y="0"/>
            <a:ext cx="4520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40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FD5B87-0C4C-4B83-B440-796A739A1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49" y="0"/>
            <a:ext cx="5897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11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B01001-F384-42BF-8BF9-3C0B176E0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437" y="0"/>
            <a:ext cx="50351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60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CFBDBE-F9A2-4BE6-81E7-931CFB38E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305" y="0"/>
            <a:ext cx="47473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06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89D32C-A867-4A62-80FC-AA08B54F8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243" y="0"/>
            <a:ext cx="6845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9B49BD-9650-4EC8-BFF6-6B69C9EBF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410" y="0"/>
            <a:ext cx="9063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20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0E94B7-BCF6-476A-9D2A-6820355F8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732" y="0"/>
            <a:ext cx="5036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2143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</TotalTime>
  <Words>0</Words>
  <Application>Microsoft Office PowerPoint</Application>
  <PresentationFormat>Widescreen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A Anastassiou (ganastss)</dc:creator>
  <cp:lastModifiedBy>George A Anastassiou (ganastss)</cp:lastModifiedBy>
  <cp:revision>52</cp:revision>
  <dcterms:created xsi:type="dcterms:W3CDTF">2022-02-10T18:27:49Z</dcterms:created>
  <dcterms:modified xsi:type="dcterms:W3CDTF">2022-02-10T19:14:03Z</dcterms:modified>
</cp:coreProperties>
</file>