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160" d="100"/>
          <a:sy n="160" d="100"/>
        </p:scale>
        <p:origin x="-1646" y="-11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171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4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09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8401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103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57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76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675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62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000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2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856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7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89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8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4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04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D3818C9-8E66-4236-8320-00D32A0DED1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D122C-153D-4518-91C0-CC7F89FC3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34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EFE8E-1D78-4854-B0A3-33F0D20E1C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z="9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7D46BF-1E83-454C-BBAA-2049B1A9AB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BB733D-EE84-4CF6-83D5-364A0C8D5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494" y="1675705"/>
            <a:ext cx="7109717" cy="364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5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60C86B-1260-406C-801A-16F15725C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882" y="0"/>
            <a:ext cx="5372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64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C2180-E5F1-4FF1-BDD3-45B403096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684" y="0"/>
            <a:ext cx="5254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59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2BD366-6ABD-4250-B3A3-0D5D4BF51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668" y="0"/>
            <a:ext cx="4704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97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1AF11C-B9C0-462E-A363-5867F4889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011" y="0"/>
            <a:ext cx="50459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76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D8C8F5-732E-4215-9193-1D2FD0187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411" y="0"/>
            <a:ext cx="4281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73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049361-4609-44D1-8739-BBB3C4ACC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279" y="0"/>
            <a:ext cx="4869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40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6CF0AF-47B9-4226-B9EF-B7C11E791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328" y="0"/>
            <a:ext cx="4773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67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720D27-3AB8-4182-8EEB-9A738DBBC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301" y="0"/>
            <a:ext cx="55253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13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74AC53-6017-4107-820E-D07DED226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278" y="0"/>
            <a:ext cx="4915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60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F6AC49-915D-4044-BC1A-3960E31A0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942" y="0"/>
            <a:ext cx="6446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54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DBED9B-8FAC-4A6B-B2D2-E4E3887D3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927" y="0"/>
            <a:ext cx="4836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46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4DE035-B5AE-4C86-8DE9-A37F4D04A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964" y="0"/>
            <a:ext cx="4800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15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362366-7388-450F-AB4C-F82B424A7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812" y="0"/>
            <a:ext cx="4908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87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B7933F-E1C4-4B2F-BBC3-5EE2AB7FA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132" y="0"/>
            <a:ext cx="5165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60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89677E-0071-4B40-A954-757A0D4D2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832" y="0"/>
            <a:ext cx="48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9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5CFE60-331F-4A67-AE5D-11A49BE3C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593" y="0"/>
            <a:ext cx="5008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02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8AF771-EB24-4754-91CF-4F74A8BE1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060" y="0"/>
            <a:ext cx="4823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75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E6D906-90AC-4444-A69C-502B9DA78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842" y="0"/>
            <a:ext cx="50183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563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A Anastassiou (ganastss)</dc:creator>
  <cp:lastModifiedBy>George A Anastassiou (ganastss)</cp:lastModifiedBy>
  <cp:revision>39</cp:revision>
  <dcterms:created xsi:type="dcterms:W3CDTF">2022-01-17T14:27:01Z</dcterms:created>
  <dcterms:modified xsi:type="dcterms:W3CDTF">2022-01-17T15:03:30Z</dcterms:modified>
</cp:coreProperties>
</file>